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731" r:id="rId2"/>
    <p:sldId id="259" r:id="rId3"/>
    <p:sldId id="258" r:id="rId4"/>
    <p:sldId id="729" r:id="rId5"/>
    <p:sldId id="274" r:id="rId6"/>
    <p:sldId id="267" r:id="rId7"/>
    <p:sldId id="730" r:id="rId8"/>
    <p:sldId id="728" r:id="rId9"/>
    <p:sldId id="257" r:id="rId10"/>
    <p:sldId id="725" r:id="rId11"/>
    <p:sldId id="260" r:id="rId12"/>
    <p:sldId id="278" r:id="rId13"/>
    <p:sldId id="262" r:id="rId14"/>
    <p:sldId id="276" r:id="rId15"/>
    <p:sldId id="280" r:id="rId16"/>
    <p:sldId id="279" r:id="rId17"/>
    <p:sldId id="724" r:id="rId18"/>
    <p:sldId id="263" r:id="rId19"/>
    <p:sldId id="261" r:id="rId20"/>
    <p:sldId id="264" r:id="rId21"/>
    <p:sldId id="726" r:id="rId22"/>
    <p:sldId id="727" r:id="rId23"/>
    <p:sldId id="272" r:id="rId24"/>
    <p:sldId id="723" r:id="rId25"/>
    <p:sldId id="273" r:id="rId26"/>
    <p:sldId id="269" r:id="rId27"/>
    <p:sldId id="270" r:id="rId28"/>
    <p:sldId id="265" r:id="rId29"/>
    <p:sldId id="271" r:id="rId30"/>
    <p:sldId id="722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9770"/>
    <p:restoredTop sz="94687"/>
  </p:normalViewPr>
  <p:slideViewPr>
    <p:cSldViewPr snapToGrid="0" snapToObjects="1">
      <p:cViewPr varScale="1">
        <p:scale>
          <a:sx n="111" d="100"/>
          <a:sy n="111" d="100"/>
        </p:scale>
        <p:origin x="39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3" d="100"/>
        <a:sy n="11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9EDA30-5C12-464D-8D1C-40C0781E7F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30E8B4-F8BB-9E4A-94AF-818569CBB6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FF7874-F638-104B-92E4-82FEBC6C1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F681-0F08-294A-B0A9-F9B5A5A3F5D8}" type="datetimeFigureOut">
              <a:rPr lang="en-US" smtClean="0"/>
              <a:t>12/27/18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39AF28-118D-2B49-BA8C-E7A7FBAF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9AA3B6-5751-FD4D-804A-E7A78F036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0F90-6110-5B4C-8A24-76630B5FF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132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AB855A-9EF4-8E47-AA68-106A9A020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835B1-CC7A-C74A-9EAA-567A31C6FF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6D54D0-70A5-6142-8B8B-C854ED9CE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F681-0F08-294A-B0A9-F9B5A5A3F5D8}" type="datetimeFigureOut">
              <a:rPr lang="en-US" smtClean="0"/>
              <a:t>12/27/18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246A3F-F680-B240-AC25-12C1141B0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B86B4C-F679-2844-91CB-4D5D0506D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0F90-6110-5B4C-8A24-76630B5FF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027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7ECCC7-3601-6E4B-A9C1-F94E3299B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439667-7324-D444-95A4-A4712C1FC5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64E40F-1A71-3941-A5DC-A6DD2B55EC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F681-0F08-294A-B0A9-F9B5A5A3F5D8}" type="datetimeFigureOut">
              <a:rPr lang="en-US" smtClean="0"/>
              <a:t>12/27/18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20DA70-7D13-9148-8A41-056B931A7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663231-8272-3448-88AA-F349A03C9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0F90-6110-5B4C-8A24-76630B5FF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20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86F26-BF87-3545-A9D7-EDE79DA88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23D21C-C160-D74C-B544-8D3EAEBBB2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106962-DE0A-FD4D-837B-4176741361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C173CB-1367-4142-B9C8-8495C1BFC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F681-0F08-294A-B0A9-F9B5A5A3F5D8}" type="datetimeFigureOut">
              <a:rPr lang="en-US" smtClean="0"/>
              <a:t>12/27/18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7E6562-1167-F24B-A507-D681DF679B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672CA0-D917-D843-8895-062DB5689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0F90-6110-5B4C-8A24-76630B5FF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434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428C5-BC4A-C249-9556-1E86F990A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C3CE0D-4407-3D4E-91E4-BCE22D302E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596EFF-B406-0044-9921-FF1EAF9FB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19B5C1-217E-2649-8320-3870E41BD5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EA7AC39-80A3-4B45-9B8F-9FA07DFFAC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B972192-86E5-2547-B193-A78A82AEF9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F681-0F08-294A-B0A9-F9B5A5A3F5D8}" type="datetimeFigureOut">
              <a:rPr lang="en-US" smtClean="0"/>
              <a:t>12/27/18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26F24E-4E6A-B749-8CE8-E04630CF4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557586-A9E6-3947-AD53-965E64689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0F90-6110-5B4C-8A24-76630B5FF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269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433DB4-9D97-F443-8984-F64A1D0A5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FE304F-D4C9-284C-B897-22AD1F1AF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F681-0F08-294A-B0A9-F9B5A5A3F5D8}" type="datetimeFigureOut">
              <a:rPr lang="en-US" smtClean="0"/>
              <a:t>12/27/18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9B5411-173F-FC4E-81F9-4F1673193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370529-EB93-6341-A623-11EF37F1F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0F90-6110-5B4C-8A24-76630B5FF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819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85E014-1798-9543-A61B-979C37F2A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F681-0F08-294A-B0A9-F9B5A5A3F5D8}" type="datetimeFigureOut">
              <a:rPr lang="en-US" smtClean="0"/>
              <a:t>12/27/18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6D80B16-B8E4-0F48-8C95-8D8E8F855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89C705-AE33-674E-AF35-EF4B006DA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0F90-6110-5B4C-8A24-76630B5FF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389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370CD-4957-E341-9C66-44B015C29D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E46BC0-FE85-E94B-B61C-553F055976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82DB50-F665-7047-B082-9E14DDF2D5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7C4EF8-EEB6-734F-B019-62FFC40C3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F681-0F08-294A-B0A9-F9B5A5A3F5D8}" type="datetimeFigureOut">
              <a:rPr lang="en-US" smtClean="0"/>
              <a:t>12/27/18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FCA399-60E2-E84F-8E75-E09ACCAA7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EF8CDB-DD91-8549-879C-52097A681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0F90-6110-5B4C-8A24-76630B5FF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482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F54839-498C-0241-BE8C-F86300B10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6738F3-9B03-2B41-8396-DBCB3DF83A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AAC531-A8F3-474A-9C3A-0BFBA64558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4D05A4-AFB7-1740-AE15-B5E4C7AD9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F681-0F08-294A-B0A9-F9B5A5A3F5D8}" type="datetimeFigureOut">
              <a:rPr lang="en-US" smtClean="0"/>
              <a:t>12/27/18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DAE96A-A4F5-EC40-8302-8A1F89120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263C1F-ADA0-AC41-AF60-F84BEF7DE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0F90-6110-5B4C-8A24-76630B5FF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130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70D75-89A8-8F49-BAFE-91AD2B41A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3452A9-F449-E24C-8F3D-118B6AC737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FDA21B-AA05-D941-8088-48804CE24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F681-0F08-294A-B0A9-F9B5A5A3F5D8}" type="datetimeFigureOut">
              <a:rPr lang="en-US" smtClean="0"/>
              <a:t>12/27/18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87EA13-0EEE-FB46-9C7F-233984399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9967C3-4F9C-8E41-BD98-659B404AE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0F90-6110-5B4C-8A24-76630B5FF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578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5D21A1C-334D-094E-A0F7-4DC869D639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ECACDE-1C36-AD4B-8402-41EAEF50E3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C5062F-9473-2D43-B8F9-17AECB6E5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8F681-0F08-294A-B0A9-F9B5A5A3F5D8}" type="datetimeFigureOut">
              <a:rPr lang="en-US" smtClean="0"/>
              <a:t>12/27/18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E8323-2F45-2041-B7C9-82091B8C5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A1A189-F671-794F-94C8-1B61D3DFD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90F90-6110-5B4C-8A24-76630B5FF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224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C0FDDF-4E69-FB46-A4B5-DA805F759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01E86-00E5-5646-8563-D22000703E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362733-0C4A-AF44-8105-743D0DAE11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8F681-0F08-294A-B0A9-F9B5A5A3F5D8}" type="datetimeFigureOut">
              <a:rPr lang="en-US" smtClean="0"/>
              <a:t>12/27/18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1D163A-081D-B84A-A501-1CBB12C0CF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35CB33-E09E-B149-87EE-7F956C5724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90F90-6110-5B4C-8A24-76630B5FF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36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hyperlink" Target="http://www.insightdiy.co.uk/newsletter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olice car parked in a parking lot&#10;&#10;Description automatically generated">
            <a:extLst>
              <a:ext uri="{FF2B5EF4-FFF2-40B4-BE49-F238E27FC236}">
                <a16:creationId xmlns:a16="http://schemas.microsoft.com/office/drawing/2014/main" id="{DE509DF6-E8AB-AF49-B26E-A6C494E2AD5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/>
          </a:blip>
          <a:srcRect t="1071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8D2A0D9-8E4E-4B4B-8C30-CF38C54E48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US" b="1">
                <a:solidFill>
                  <a:srgbClr val="FFFFFF"/>
                </a:solidFill>
              </a:rPr>
              <a:t>Homebase Orpington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026FBE-5D4B-F841-AFC7-D8551F23AC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December 2018</a:t>
            </a:r>
          </a:p>
        </p:txBody>
      </p:sp>
    </p:spTree>
    <p:extLst>
      <p:ext uri="{BB962C8B-B14F-4D97-AF65-F5344CB8AC3E}">
        <p14:creationId xmlns:p14="http://schemas.microsoft.com/office/powerpoint/2010/main" val="346193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8DE1F941-8166-3949-9232-64B68536AC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6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7" name="Picture 6" descr="Insight DIY New Square Logo 300 x 300.jpg">
            <a:extLst>
              <a:ext uri="{FF2B5EF4-FFF2-40B4-BE49-F238E27FC236}">
                <a16:creationId xmlns:a16="http://schemas.microsoft.com/office/drawing/2014/main" id="{980660DD-48A5-4549-A96A-F6D06FC2195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254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78C2BC-E42B-464E-81C3-3704CEDAE71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622" r="1" b="2126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7" name="Picture 6" descr="Insight DIY New Square Logo 300 x 300.jpg">
            <a:extLst>
              <a:ext uri="{FF2B5EF4-FFF2-40B4-BE49-F238E27FC236}">
                <a16:creationId xmlns:a16="http://schemas.microsoft.com/office/drawing/2014/main" id="{5FB5757E-E287-E84D-AE57-D27D50C5BE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860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group of people in a store&#13;&#10;&#13;&#10;Description automatically generated">
            <a:extLst>
              <a:ext uri="{FF2B5EF4-FFF2-40B4-BE49-F238E27FC236}">
                <a16:creationId xmlns:a16="http://schemas.microsoft.com/office/drawing/2014/main" id="{B98093F0-28E7-D042-8840-D628F759FC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652" r="1" b="9258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5" name="Picture 4" descr="Insight DIY New Square Logo 300 x 300.jpg">
            <a:extLst>
              <a:ext uri="{FF2B5EF4-FFF2-40B4-BE49-F238E27FC236}">
                <a16:creationId xmlns:a16="http://schemas.microsoft.com/office/drawing/2014/main" id="{9BA87FF9-1DF1-DE4A-A998-B238757BD9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9511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indoor, floor, ceiling, sitting&#10;&#10;Description automatically generated">
            <a:extLst>
              <a:ext uri="{FF2B5EF4-FFF2-40B4-BE49-F238E27FC236}">
                <a16:creationId xmlns:a16="http://schemas.microsoft.com/office/drawing/2014/main" id="{BC05389C-F0E3-1541-8533-C48EB3FC39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415" r="1" b="1547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4" name="Picture 3" descr="Insight DIY New Square Logo 300 x 300.jpg">
            <a:extLst>
              <a:ext uri="{FF2B5EF4-FFF2-40B4-BE49-F238E27FC236}">
                <a16:creationId xmlns:a16="http://schemas.microsoft.com/office/drawing/2014/main" id="{D5FFCD22-C0CC-294D-83C8-B2C7A60CC2B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346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indoor, floor, table&#10;&#10;Description automatically generated">
            <a:extLst>
              <a:ext uri="{FF2B5EF4-FFF2-40B4-BE49-F238E27FC236}">
                <a16:creationId xmlns:a16="http://schemas.microsoft.com/office/drawing/2014/main" id="{84FF08BB-A0BB-BD47-95FF-2246D8F24D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920" r="1" b="2596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5" name="Picture 4" descr="Insight DIY New Square Logo 300 x 300.jpg">
            <a:extLst>
              <a:ext uri="{FF2B5EF4-FFF2-40B4-BE49-F238E27FC236}">
                <a16:creationId xmlns:a16="http://schemas.microsoft.com/office/drawing/2014/main" id="{86A9EAEB-5897-B64E-8AE5-13359C21B7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9515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indoor, floor&#10;&#10;Description automatically generated">
            <a:extLst>
              <a:ext uri="{FF2B5EF4-FFF2-40B4-BE49-F238E27FC236}">
                <a16:creationId xmlns:a16="http://schemas.microsoft.com/office/drawing/2014/main" id="{DF9522DA-B3D0-AE49-9A4C-719964FC56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90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7" name="Picture 6" descr="Insight DIY New Square Logo 300 x 300.jpg">
            <a:extLst>
              <a:ext uri="{FF2B5EF4-FFF2-40B4-BE49-F238E27FC236}">
                <a16:creationId xmlns:a16="http://schemas.microsoft.com/office/drawing/2014/main" id="{79221AA4-BAB6-6449-9224-D053711FC01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9393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indoor, floor, wall, ceiling&#10;&#10;Description automatically generated">
            <a:extLst>
              <a:ext uri="{FF2B5EF4-FFF2-40B4-BE49-F238E27FC236}">
                <a16:creationId xmlns:a16="http://schemas.microsoft.com/office/drawing/2014/main" id="{B02E5E07-72E1-4847-BFCC-B8C96EE654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20488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5" name="Picture 4" descr="Insight DIY New Square Logo 300 x 300.jpg">
            <a:extLst>
              <a:ext uri="{FF2B5EF4-FFF2-40B4-BE49-F238E27FC236}">
                <a16:creationId xmlns:a16="http://schemas.microsoft.com/office/drawing/2014/main" id="{ACC2DA0A-0BE8-A24C-AE61-AE849502E5B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8710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8D63FF2-C340-1F4E-ADBF-EC69DC09C28C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794" r="1" b="2009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9" name="Picture 8" descr="Insight DIY New Square Logo 300 x 300.jpg">
            <a:extLst>
              <a:ext uri="{FF2B5EF4-FFF2-40B4-BE49-F238E27FC236}">
                <a16:creationId xmlns:a16="http://schemas.microsoft.com/office/drawing/2014/main" id="{AC0C2AD4-BF3B-864C-B157-F5121D85D2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8147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large empty room&#10;&#10;Description automatically generated">
            <a:extLst>
              <a:ext uri="{FF2B5EF4-FFF2-40B4-BE49-F238E27FC236}">
                <a16:creationId xmlns:a16="http://schemas.microsoft.com/office/drawing/2014/main" id="{DFBEED59-7954-B04D-A090-2CE181D6AA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507" r="1" b="2092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5" name="Picture 4" descr="Insight DIY New Square Logo 300 x 300.jpg">
            <a:extLst>
              <a:ext uri="{FF2B5EF4-FFF2-40B4-BE49-F238E27FC236}">
                <a16:creationId xmlns:a16="http://schemas.microsoft.com/office/drawing/2014/main" id="{782B19FC-255F-F54D-BBFA-350A9F97C44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8747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indoor, floor, table, wall&#10;&#10;Description automatically generated">
            <a:extLst>
              <a:ext uri="{FF2B5EF4-FFF2-40B4-BE49-F238E27FC236}">
                <a16:creationId xmlns:a16="http://schemas.microsoft.com/office/drawing/2014/main" id="{805231C9-1455-AD41-BFD7-CECF0C9803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239" r="1" b="764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9" name="Picture 8" descr="Insight DIY New Square Logo 300 x 300.jpg">
            <a:extLst>
              <a:ext uri="{FF2B5EF4-FFF2-40B4-BE49-F238E27FC236}">
                <a16:creationId xmlns:a16="http://schemas.microsoft.com/office/drawing/2014/main" id="{A2AF9506-7974-AD45-A31D-57927CCC29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4229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sign in front of a store&#10;&#10;Description automatically generated">
            <a:extLst>
              <a:ext uri="{FF2B5EF4-FFF2-40B4-BE49-F238E27FC236}">
                <a16:creationId xmlns:a16="http://schemas.microsoft.com/office/drawing/2014/main" id="{E1A44790-6EF9-2D49-A837-94F3583B6A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3188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5" name="Picture 4" descr="Insight DIY New Square Logo 300 x 300.jpg">
            <a:extLst>
              <a:ext uri="{FF2B5EF4-FFF2-40B4-BE49-F238E27FC236}">
                <a16:creationId xmlns:a16="http://schemas.microsoft.com/office/drawing/2014/main" id="{712A8CB5-2C1A-6644-A740-790CE1FC074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0762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indoor, floor, ceiling, wall&#10;&#10;Description automatically generated">
            <a:extLst>
              <a:ext uri="{FF2B5EF4-FFF2-40B4-BE49-F238E27FC236}">
                <a16:creationId xmlns:a16="http://schemas.microsoft.com/office/drawing/2014/main" id="{C592F7BA-5AFC-2341-8A00-2CCA1EB72A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586" r="1" b="27299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5" name="Picture 4" descr="Insight DIY New Square Logo 300 x 300.jpg">
            <a:extLst>
              <a:ext uri="{FF2B5EF4-FFF2-40B4-BE49-F238E27FC236}">
                <a16:creationId xmlns:a16="http://schemas.microsoft.com/office/drawing/2014/main" id="{DF8DA124-D979-E34C-AE36-165A9CA73C0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4382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large room&#10;&#10;Description automatically generated">
            <a:extLst>
              <a:ext uri="{FF2B5EF4-FFF2-40B4-BE49-F238E27FC236}">
                <a16:creationId xmlns:a16="http://schemas.microsoft.com/office/drawing/2014/main" id="{B008BCB9-4D5D-6C49-BA64-BBDF406802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3188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4" name="Picture 3" descr="Insight DIY New Square Logo 300 x 300.jpg">
            <a:extLst>
              <a:ext uri="{FF2B5EF4-FFF2-40B4-BE49-F238E27FC236}">
                <a16:creationId xmlns:a16="http://schemas.microsoft.com/office/drawing/2014/main" id="{B4A23674-D933-414E-B20E-62884D48C7D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113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store inside of a building&#10;&#10;Description automatically generated">
            <a:extLst>
              <a:ext uri="{FF2B5EF4-FFF2-40B4-BE49-F238E27FC236}">
                <a16:creationId xmlns:a16="http://schemas.microsoft.com/office/drawing/2014/main" id="{343B462A-67B9-354A-ACE2-33B7ADB846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498" r="1" b="1438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4" name="Picture 3" descr="Insight DIY New Square Logo 300 x 300.jpg">
            <a:extLst>
              <a:ext uri="{FF2B5EF4-FFF2-40B4-BE49-F238E27FC236}">
                <a16:creationId xmlns:a16="http://schemas.microsoft.com/office/drawing/2014/main" id="{3C9408F8-687F-9144-ABEB-31D187795F7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9786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building, indoor&#10;&#10;Description automatically generated">
            <a:extLst>
              <a:ext uri="{FF2B5EF4-FFF2-40B4-BE49-F238E27FC236}">
                <a16:creationId xmlns:a16="http://schemas.microsoft.com/office/drawing/2014/main" id="{7731C382-776F-0B4A-B508-827F3054A6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126" r="1" b="19759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4" name="Picture 3" descr="Insight DIY New Square Logo 300 x 300.jpg">
            <a:extLst>
              <a:ext uri="{FF2B5EF4-FFF2-40B4-BE49-F238E27FC236}">
                <a16:creationId xmlns:a16="http://schemas.microsoft.com/office/drawing/2014/main" id="{73C74CD0-B340-064D-B23D-C2E75085B15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6415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indoor, floor, ceiling, table&#10;&#10;Description automatically generated">
            <a:extLst>
              <a:ext uri="{FF2B5EF4-FFF2-40B4-BE49-F238E27FC236}">
                <a16:creationId xmlns:a16="http://schemas.microsoft.com/office/drawing/2014/main" id="{5195E41F-AFB8-AC47-ACE1-6B56B4D4B4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503" r="1" b="19154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5" name="Picture 4" descr="Insight DIY New Square Logo 300 x 300.jpg">
            <a:extLst>
              <a:ext uri="{FF2B5EF4-FFF2-40B4-BE49-F238E27FC236}">
                <a16:creationId xmlns:a16="http://schemas.microsoft.com/office/drawing/2014/main" id="{7A01569D-5D72-3D45-905C-2F60807EC2E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8311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indoor, ceiling, floor, wall&#10;&#10;Description automatically generated">
            <a:extLst>
              <a:ext uri="{FF2B5EF4-FFF2-40B4-BE49-F238E27FC236}">
                <a16:creationId xmlns:a16="http://schemas.microsoft.com/office/drawing/2014/main" id="{8AAAE256-1B6C-BA42-AFE3-1A19EEC148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235" r="1" b="1565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5" name="Picture 4" descr="Insight DIY New Square Logo 300 x 300.jpg">
            <a:extLst>
              <a:ext uri="{FF2B5EF4-FFF2-40B4-BE49-F238E27FC236}">
                <a16:creationId xmlns:a16="http://schemas.microsoft.com/office/drawing/2014/main" id="{2FA4C4A5-EA7B-E04C-A0BC-48A58752AEC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5983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indoor, ceiling, kitchen, floor&#10;&#10;Description automatically generated">
            <a:extLst>
              <a:ext uri="{FF2B5EF4-FFF2-40B4-BE49-F238E27FC236}">
                <a16:creationId xmlns:a16="http://schemas.microsoft.com/office/drawing/2014/main" id="{EA2701D6-720F-9246-92FA-6766EB174A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368" r="1" b="1651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5" name="Picture 4" descr="Insight DIY New Square Logo 300 x 300.jpg">
            <a:extLst>
              <a:ext uri="{FF2B5EF4-FFF2-40B4-BE49-F238E27FC236}">
                <a16:creationId xmlns:a16="http://schemas.microsoft.com/office/drawing/2014/main" id="{39A78FD6-B41A-F24D-9B45-FD6330DC55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2359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building, indoor, truck&#10;&#10;Description automatically generated">
            <a:extLst>
              <a:ext uri="{FF2B5EF4-FFF2-40B4-BE49-F238E27FC236}">
                <a16:creationId xmlns:a16="http://schemas.microsoft.com/office/drawing/2014/main" id="{B8789B3B-DB7D-C240-B6A6-40DA888F78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0276" r="1" b="1609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5" name="Picture 4" descr="Insight DIY New Square Logo 300 x 300.jpg">
            <a:extLst>
              <a:ext uri="{FF2B5EF4-FFF2-40B4-BE49-F238E27FC236}">
                <a16:creationId xmlns:a16="http://schemas.microsoft.com/office/drawing/2014/main" id="{940E2FBE-9181-F44A-9EB0-995B290D682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9115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store filled with lots of luggage&#10;&#10;Description automatically generated">
            <a:extLst>
              <a:ext uri="{FF2B5EF4-FFF2-40B4-BE49-F238E27FC236}">
                <a16:creationId xmlns:a16="http://schemas.microsoft.com/office/drawing/2014/main" id="{AA59097C-BB52-894F-9BFB-BC5BC39AA9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365" r="1" b="1041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5" name="Picture 4" descr="Insight DIY New Square Logo 300 x 300.jpg">
            <a:extLst>
              <a:ext uri="{FF2B5EF4-FFF2-40B4-BE49-F238E27FC236}">
                <a16:creationId xmlns:a16="http://schemas.microsoft.com/office/drawing/2014/main" id="{2CEDE348-29DA-CD42-81B7-FD9CD01A68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3161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close up of a library&#10;&#10;Description automatically generated">
            <a:extLst>
              <a:ext uri="{FF2B5EF4-FFF2-40B4-BE49-F238E27FC236}">
                <a16:creationId xmlns:a16="http://schemas.microsoft.com/office/drawing/2014/main" id="{3B2824CA-C693-D148-95BB-9A9696FA37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1427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5" name="Picture 4" descr="Insight DIY New Square Logo 300 x 300.jpg">
            <a:extLst>
              <a:ext uri="{FF2B5EF4-FFF2-40B4-BE49-F238E27FC236}">
                <a16:creationId xmlns:a16="http://schemas.microsoft.com/office/drawing/2014/main" id="{3D27203C-DE7E-EA4E-A3D8-80E0A41138F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0575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indoor, ceiling, floor, table&#10;&#10;Description automatically generated">
            <a:extLst>
              <a:ext uri="{FF2B5EF4-FFF2-40B4-BE49-F238E27FC236}">
                <a16:creationId xmlns:a16="http://schemas.microsoft.com/office/drawing/2014/main" id="{ED005816-F1B2-C043-BD2C-29C09DD70F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879" r="1" b="1400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5" name="Picture 4" descr="Insight DIY New Square Logo 300 x 300.jpg">
            <a:extLst>
              <a:ext uri="{FF2B5EF4-FFF2-40B4-BE49-F238E27FC236}">
                <a16:creationId xmlns:a16="http://schemas.microsoft.com/office/drawing/2014/main" id="{77E50CEB-7B51-A44D-9803-964D626E0F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3410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850D8B-C730-8244-B545-560F970260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373" r="1" b="1651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5" name="Picture 4" descr="Insight DIY New Square Logo 300 x 300.jpg">
            <a:extLst>
              <a:ext uri="{FF2B5EF4-FFF2-40B4-BE49-F238E27FC236}">
                <a16:creationId xmlns:a16="http://schemas.microsoft.com/office/drawing/2014/main" id="{491E6F5B-8B58-B74F-81AC-337F0192FD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7152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dining room table&#10;&#10;Description automatically generated">
            <a:extLst>
              <a:ext uri="{FF2B5EF4-FFF2-40B4-BE49-F238E27FC236}">
                <a16:creationId xmlns:a16="http://schemas.microsoft.com/office/drawing/2014/main" id="{976A15D5-46F4-FA4A-AC42-53F6F3C3318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3188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5" name="Picture 4" descr="Insight DIY New Square Logo 300 x 300.jpg">
            <a:extLst>
              <a:ext uri="{FF2B5EF4-FFF2-40B4-BE49-F238E27FC236}">
                <a16:creationId xmlns:a16="http://schemas.microsoft.com/office/drawing/2014/main" id="{31915997-18A2-0E43-B86F-8DD080F279E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8801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indoor, ceiling, floor, room&#10;&#10;Description automatically generated">
            <a:extLst>
              <a:ext uri="{FF2B5EF4-FFF2-40B4-BE49-F238E27FC236}">
                <a16:creationId xmlns:a16="http://schemas.microsoft.com/office/drawing/2014/main" id="{9218E37F-C0C6-EE47-8B47-30080A3B03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102" r="1" b="1278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5" name="Picture 4" descr="Insight DIY New Square Logo 300 x 300.jpg">
            <a:extLst>
              <a:ext uri="{FF2B5EF4-FFF2-40B4-BE49-F238E27FC236}">
                <a16:creationId xmlns:a16="http://schemas.microsoft.com/office/drawing/2014/main" id="{CD113B65-590D-3E4F-86A6-FE13E113423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9900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close up of a shop&#10;&#10;Description automatically generated">
            <a:extLst>
              <a:ext uri="{FF2B5EF4-FFF2-40B4-BE49-F238E27FC236}">
                <a16:creationId xmlns:a16="http://schemas.microsoft.com/office/drawing/2014/main" id="{07B7B45F-32D3-0641-A95F-7AD56245EC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141" r="1" b="274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5" name="Picture 4" descr="Insight DIY New Square Logo 300 x 300.jpg">
            <a:extLst>
              <a:ext uri="{FF2B5EF4-FFF2-40B4-BE49-F238E27FC236}">
                <a16:creationId xmlns:a16="http://schemas.microsoft.com/office/drawing/2014/main" id="{FD22B477-5A68-B040-BEF8-17C0567B798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5988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indoor, wall, scene, sitting&#10;&#10;Description automatically generated">
            <a:extLst>
              <a:ext uri="{FF2B5EF4-FFF2-40B4-BE49-F238E27FC236}">
                <a16:creationId xmlns:a16="http://schemas.microsoft.com/office/drawing/2014/main" id="{8D9AE54B-F62E-9F42-8FFE-C6DF8D1885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1884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5" name="Picture 4" descr="Insight DIY New Square Logo 300 x 300.jpg">
            <a:extLst>
              <a:ext uri="{FF2B5EF4-FFF2-40B4-BE49-F238E27FC236}">
                <a16:creationId xmlns:a16="http://schemas.microsoft.com/office/drawing/2014/main" id="{5389027A-98E9-E54B-BE65-99C95CA358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9284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FF0F0B8-5B06-4174-9742-1FD7ABE71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indoor, building, ceiling, floor&#10;&#10;Description automatically generated">
            <a:extLst>
              <a:ext uri="{FF2B5EF4-FFF2-40B4-BE49-F238E27FC236}">
                <a16:creationId xmlns:a16="http://schemas.microsoft.com/office/drawing/2014/main" id="{923A533C-2728-0A49-84F2-C76100E5788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4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0500">
            <a:solidFill>
              <a:srgbClr val="FFFFFF"/>
            </a:solidFill>
            <a:miter lim="800000"/>
          </a:ln>
          <a:effectLst>
            <a:outerShdw blurRad="76200" dist="19050" dir="5400000" algn="t" rotWithShape="0">
              <a:prstClr val="black">
                <a:alpha val="55000"/>
              </a:prstClr>
            </a:outerShdw>
          </a:effectLst>
        </p:spPr>
      </p:pic>
      <p:pic>
        <p:nvPicPr>
          <p:cNvPr id="5" name="Picture 4" descr="Insight DIY New Square Logo 300 x 300.jpg">
            <a:extLst>
              <a:ext uri="{FF2B5EF4-FFF2-40B4-BE49-F238E27FC236}">
                <a16:creationId xmlns:a16="http://schemas.microsoft.com/office/drawing/2014/main" id="{CC5C3AC2-04B7-EB41-AA95-5614ED67A12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6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63" y="4754218"/>
            <a:ext cx="1338598" cy="13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4713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328738" y="237122"/>
            <a:ext cx="4638891" cy="469206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>
            <a:solidFill>
              <a:srgbClr val="5C667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screenshot_1362.jpg">
            <a:hlinkClick r:id="rId2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2296" y="356997"/>
            <a:ext cx="2283575" cy="2399384"/>
          </a:xfrm>
          <a:prstGeom prst="rect">
            <a:avLst/>
          </a:prstGeom>
        </p:spPr>
      </p:pic>
      <p:pic>
        <p:nvPicPr>
          <p:cNvPr id="15" name="Picture 14" descr="screenshot_1361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14593" y="356998"/>
            <a:ext cx="2350418" cy="2399384"/>
          </a:xfrm>
          <a:prstGeom prst="rect">
            <a:avLst/>
          </a:prstGeom>
        </p:spPr>
      </p:pic>
      <p:pic>
        <p:nvPicPr>
          <p:cNvPr id="16" name="Picture 15" descr="screenshot_1360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2900" y="2784409"/>
            <a:ext cx="2271195" cy="2365337"/>
          </a:xfrm>
          <a:prstGeom prst="rect">
            <a:avLst/>
          </a:prstGeom>
        </p:spPr>
      </p:pic>
      <p:pic>
        <p:nvPicPr>
          <p:cNvPr id="17" name="Picture 16" descr="screenshot_1359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52970" y="2784412"/>
            <a:ext cx="2305605" cy="2365337"/>
          </a:xfrm>
          <a:prstGeom prst="rect">
            <a:avLst/>
          </a:prstGeom>
        </p:spPr>
      </p:pic>
      <p:pic>
        <p:nvPicPr>
          <p:cNvPr id="19" name="Picture 18" descr="screenshot_1363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879" y="5273949"/>
            <a:ext cx="10500242" cy="1346928"/>
          </a:xfrm>
          <a:prstGeom prst="rect">
            <a:avLst/>
          </a:prstGeom>
        </p:spPr>
      </p:pic>
      <p:pic>
        <p:nvPicPr>
          <p:cNvPr id="21" name="Picture 20" descr="screenshot_1364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2851" y="356997"/>
            <a:ext cx="4479090" cy="4286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2095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4</Words>
  <Application>Microsoft Macintosh PowerPoint</Application>
  <PresentationFormat>Widescreen</PresentationFormat>
  <Paragraphs>2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Homebase Orpington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Homebase Orpington</dc:title>
  <dc:creator>Steve Collinge</dc:creator>
  <cp:lastModifiedBy>Steve Collinge</cp:lastModifiedBy>
  <cp:revision>3</cp:revision>
  <cp:lastPrinted>2018-12-31T16:57:04Z</cp:lastPrinted>
  <dcterms:created xsi:type="dcterms:W3CDTF">2018-12-31T16:49:03Z</dcterms:created>
  <dcterms:modified xsi:type="dcterms:W3CDTF">2018-12-31T18:17:29Z</dcterms:modified>
</cp:coreProperties>
</file>